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8" r:id="rId5"/>
    <p:sldId id="269" r:id="rId6"/>
    <p:sldId id="270" r:id="rId7"/>
    <p:sldId id="271" r:id="rId8"/>
    <p:sldId id="272" r:id="rId9"/>
    <p:sldId id="265" r:id="rId10"/>
    <p:sldId id="266" r:id="rId11"/>
    <p:sldId id="267" r:id="rId12"/>
    <p:sldId id="260" r:id="rId13"/>
    <p:sldId id="264" r:id="rId14"/>
    <p:sldId id="25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9E101D-8C5B-4914-8A70-3BF8730546AD}" v="31" dt="2025-06-18T20:11:59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uchs, Rebecca" userId="7eab49da-c788-42b0-a82c-581c2af10581" providerId="ADAL" clId="{DA9E101D-8C5B-4914-8A70-3BF8730546AD}"/>
    <pc:docChg chg="undo custSel addSld delSld modSld sldOrd">
      <pc:chgData name="Fuchs, Rebecca" userId="7eab49da-c788-42b0-a82c-581c2af10581" providerId="ADAL" clId="{DA9E101D-8C5B-4914-8A70-3BF8730546AD}" dt="2025-06-25T21:18:32.523" v="1327" actId="27636"/>
      <pc:docMkLst>
        <pc:docMk/>
      </pc:docMkLst>
      <pc:sldChg chg="delSp modSp mod">
        <pc:chgData name="Fuchs, Rebecca" userId="7eab49da-c788-42b0-a82c-581c2af10581" providerId="ADAL" clId="{DA9E101D-8C5B-4914-8A70-3BF8730546AD}" dt="2025-06-13T17:54:25.581" v="516" actId="478"/>
        <pc:sldMkLst>
          <pc:docMk/>
          <pc:sldMk cId="2468072949" sldId="256"/>
        </pc:sldMkLst>
        <pc:spChg chg="mod">
          <ac:chgData name="Fuchs, Rebecca" userId="7eab49da-c788-42b0-a82c-581c2af10581" providerId="ADAL" clId="{DA9E101D-8C5B-4914-8A70-3BF8730546AD}" dt="2025-06-13T17:54:21.926" v="515" actId="20577"/>
          <ac:spMkLst>
            <pc:docMk/>
            <pc:sldMk cId="2468072949" sldId="256"/>
            <ac:spMk id="2" creationId="{EB7C4FB8-CFBA-931B-51AF-F3390A85191A}"/>
          </ac:spMkLst>
        </pc:spChg>
      </pc:sldChg>
      <pc:sldChg chg="modSp mod">
        <pc:chgData name="Fuchs, Rebecca" userId="7eab49da-c788-42b0-a82c-581c2af10581" providerId="ADAL" clId="{DA9E101D-8C5B-4914-8A70-3BF8730546AD}" dt="2025-06-13T17:56:04.867" v="620" actId="113"/>
        <pc:sldMkLst>
          <pc:docMk/>
          <pc:sldMk cId="2338802067" sldId="257"/>
        </pc:sldMkLst>
        <pc:spChg chg="mod">
          <ac:chgData name="Fuchs, Rebecca" userId="7eab49da-c788-42b0-a82c-581c2af10581" providerId="ADAL" clId="{DA9E101D-8C5B-4914-8A70-3BF8730546AD}" dt="2025-06-13T17:48:12.115" v="10" actId="20577"/>
          <ac:spMkLst>
            <pc:docMk/>
            <pc:sldMk cId="2338802067" sldId="257"/>
            <ac:spMk id="2" creationId="{288242D7-7376-162C-D294-AD391BCCBC52}"/>
          </ac:spMkLst>
        </pc:spChg>
        <pc:spChg chg="mod">
          <ac:chgData name="Fuchs, Rebecca" userId="7eab49da-c788-42b0-a82c-581c2af10581" providerId="ADAL" clId="{DA9E101D-8C5B-4914-8A70-3BF8730546AD}" dt="2025-06-13T17:56:04.867" v="620" actId="113"/>
          <ac:spMkLst>
            <pc:docMk/>
            <pc:sldMk cId="2338802067" sldId="257"/>
            <ac:spMk id="3" creationId="{78D7AA43-433C-D685-2312-E33305838B1A}"/>
          </ac:spMkLst>
        </pc:spChg>
      </pc:sldChg>
      <pc:sldChg chg="addSp delSp modSp new del mod setBg">
        <pc:chgData name="Fuchs, Rebecca" userId="7eab49da-c788-42b0-a82c-581c2af10581" providerId="ADAL" clId="{DA9E101D-8C5B-4914-8A70-3BF8730546AD}" dt="2025-06-13T17:51:37.189" v="235" actId="47"/>
        <pc:sldMkLst>
          <pc:docMk/>
          <pc:sldMk cId="4043156155" sldId="258"/>
        </pc:sldMkLst>
      </pc:sldChg>
      <pc:sldChg chg="addSp delSp modSp new mod">
        <pc:chgData name="Fuchs, Rebecca" userId="7eab49da-c788-42b0-a82c-581c2af10581" providerId="ADAL" clId="{DA9E101D-8C5B-4914-8A70-3BF8730546AD}" dt="2025-06-13T17:56:45.645" v="753" actId="1076"/>
        <pc:sldMkLst>
          <pc:docMk/>
          <pc:sldMk cId="3243128547" sldId="259"/>
        </pc:sldMkLst>
        <pc:spChg chg="add mod">
          <ac:chgData name="Fuchs, Rebecca" userId="7eab49da-c788-42b0-a82c-581c2af10581" providerId="ADAL" clId="{DA9E101D-8C5B-4914-8A70-3BF8730546AD}" dt="2025-06-13T17:56:45.645" v="753" actId="1076"/>
          <ac:spMkLst>
            <pc:docMk/>
            <pc:sldMk cId="3243128547" sldId="259"/>
            <ac:spMk id="10" creationId="{9238E63F-0C63-2193-3E06-9AFF89E54DC8}"/>
          </ac:spMkLst>
        </pc:spChg>
        <pc:picChg chg="add mod">
          <ac:chgData name="Fuchs, Rebecca" userId="7eab49da-c788-42b0-a82c-581c2af10581" providerId="ADAL" clId="{DA9E101D-8C5B-4914-8A70-3BF8730546AD}" dt="2025-06-13T17:56:20.740" v="653" actId="1036"/>
          <ac:picMkLst>
            <pc:docMk/>
            <pc:sldMk cId="3243128547" sldId="259"/>
            <ac:picMk id="4" creationId="{10ADF746-682A-7ECC-5AF8-B3253FA66141}"/>
          </ac:picMkLst>
        </pc:picChg>
        <pc:picChg chg="add mod">
          <ac:chgData name="Fuchs, Rebecca" userId="7eab49da-c788-42b0-a82c-581c2af10581" providerId="ADAL" clId="{DA9E101D-8C5B-4914-8A70-3BF8730546AD}" dt="2025-06-13T17:56:20.740" v="653" actId="1036"/>
          <ac:picMkLst>
            <pc:docMk/>
            <pc:sldMk cId="3243128547" sldId="259"/>
            <ac:picMk id="5" creationId="{9B2AE9AD-9761-5C3D-AB81-250E0723D60D}"/>
          </ac:picMkLst>
        </pc:picChg>
        <pc:picChg chg="add del mod">
          <ac:chgData name="Fuchs, Rebecca" userId="7eab49da-c788-42b0-a82c-581c2af10581" providerId="ADAL" clId="{DA9E101D-8C5B-4914-8A70-3BF8730546AD}" dt="2025-06-13T17:56:20.740" v="653" actId="1036"/>
          <ac:picMkLst>
            <pc:docMk/>
            <pc:sldMk cId="3243128547" sldId="259"/>
            <ac:picMk id="6" creationId="{5A165C15-F410-087A-EF46-9B9701FB1249}"/>
          </ac:picMkLst>
        </pc:picChg>
        <pc:picChg chg="add mod">
          <ac:chgData name="Fuchs, Rebecca" userId="7eab49da-c788-42b0-a82c-581c2af10581" providerId="ADAL" clId="{DA9E101D-8C5B-4914-8A70-3BF8730546AD}" dt="2025-06-13T17:56:20.740" v="653" actId="1036"/>
          <ac:picMkLst>
            <pc:docMk/>
            <pc:sldMk cId="3243128547" sldId="259"/>
            <ac:picMk id="7" creationId="{1AD16D3F-335B-708D-08CF-F81EA7069F22}"/>
          </ac:picMkLst>
        </pc:picChg>
        <pc:picChg chg="add mod">
          <ac:chgData name="Fuchs, Rebecca" userId="7eab49da-c788-42b0-a82c-581c2af10581" providerId="ADAL" clId="{DA9E101D-8C5B-4914-8A70-3BF8730546AD}" dt="2025-06-13T17:56:20.740" v="653" actId="1036"/>
          <ac:picMkLst>
            <pc:docMk/>
            <pc:sldMk cId="3243128547" sldId="259"/>
            <ac:picMk id="8" creationId="{B29B0FAB-B690-57CC-B2ED-F14241807486}"/>
          </ac:picMkLst>
        </pc:picChg>
        <pc:picChg chg="add mod">
          <ac:chgData name="Fuchs, Rebecca" userId="7eab49da-c788-42b0-a82c-581c2af10581" providerId="ADAL" clId="{DA9E101D-8C5B-4914-8A70-3BF8730546AD}" dt="2025-06-13T17:56:20.740" v="653" actId="1036"/>
          <ac:picMkLst>
            <pc:docMk/>
            <pc:sldMk cId="3243128547" sldId="259"/>
            <ac:picMk id="9" creationId="{E38101EB-C83F-401B-24DE-4356ADB429C9}"/>
          </ac:picMkLst>
        </pc:picChg>
      </pc:sldChg>
      <pc:sldChg chg="addSp delSp modSp new mod">
        <pc:chgData name="Fuchs, Rebecca" userId="7eab49da-c788-42b0-a82c-581c2af10581" providerId="ADAL" clId="{DA9E101D-8C5B-4914-8A70-3BF8730546AD}" dt="2025-06-13T17:52:48.831" v="277" actId="1076"/>
        <pc:sldMkLst>
          <pc:docMk/>
          <pc:sldMk cId="2296367840" sldId="260"/>
        </pc:sldMkLst>
        <pc:spChg chg="mod">
          <ac:chgData name="Fuchs, Rebecca" userId="7eab49da-c788-42b0-a82c-581c2af10581" providerId="ADAL" clId="{DA9E101D-8C5B-4914-8A70-3BF8730546AD}" dt="2025-06-13T17:52:14.321" v="272" actId="20577"/>
          <ac:spMkLst>
            <pc:docMk/>
            <pc:sldMk cId="2296367840" sldId="260"/>
            <ac:spMk id="2" creationId="{1A693BE4-8DA7-AA6C-F642-E467D3B088CB}"/>
          </ac:spMkLst>
        </pc:spChg>
        <pc:picChg chg="add mod">
          <ac:chgData name="Fuchs, Rebecca" userId="7eab49da-c788-42b0-a82c-581c2af10581" providerId="ADAL" clId="{DA9E101D-8C5B-4914-8A70-3BF8730546AD}" dt="2025-06-13T17:52:48.831" v="277" actId="1076"/>
          <ac:picMkLst>
            <pc:docMk/>
            <pc:sldMk cId="2296367840" sldId="260"/>
            <ac:picMk id="5" creationId="{3168E75C-7214-70B2-05C8-AFB8B1C723BE}"/>
          </ac:picMkLst>
        </pc:picChg>
      </pc:sldChg>
      <pc:sldChg chg="addSp delSp modSp new mod">
        <pc:chgData name="Fuchs, Rebecca" userId="7eab49da-c788-42b0-a82c-581c2af10581" providerId="ADAL" clId="{DA9E101D-8C5B-4914-8A70-3BF8730546AD}" dt="2025-06-13T17:59:10.486" v="813" actId="1076"/>
        <pc:sldMkLst>
          <pc:docMk/>
          <pc:sldMk cId="936991553" sldId="261"/>
        </pc:sldMkLst>
        <pc:spChg chg="add mod">
          <ac:chgData name="Fuchs, Rebecca" userId="7eab49da-c788-42b0-a82c-581c2af10581" providerId="ADAL" clId="{DA9E101D-8C5B-4914-8A70-3BF8730546AD}" dt="2025-06-13T17:59:10.486" v="813" actId="1076"/>
          <ac:spMkLst>
            <pc:docMk/>
            <pc:sldMk cId="936991553" sldId="261"/>
            <ac:spMk id="4" creationId="{4CB26275-45E5-771C-5926-CA07DE38D61E}"/>
          </ac:spMkLst>
        </pc:spChg>
        <pc:picChg chg="add mod">
          <ac:chgData name="Fuchs, Rebecca" userId="7eab49da-c788-42b0-a82c-581c2af10581" providerId="ADAL" clId="{DA9E101D-8C5B-4914-8A70-3BF8730546AD}" dt="2025-06-13T17:59:04.225" v="810" actId="1076"/>
          <ac:picMkLst>
            <pc:docMk/>
            <pc:sldMk cId="936991553" sldId="261"/>
            <ac:picMk id="6" creationId="{2F25ED9B-B072-8448-F64F-B0C96FB64B45}"/>
          </ac:picMkLst>
        </pc:picChg>
        <pc:picChg chg="add mod">
          <ac:chgData name="Fuchs, Rebecca" userId="7eab49da-c788-42b0-a82c-581c2af10581" providerId="ADAL" clId="{DA9E101D-8C5B-4914-8A70-3BF8730546AD}" dt="2025-06-13T17:58:44.535" v="805" actId="1076"/>
          <ac:picMkLst>
            <pc:docMk/>
            <pc:sldMk cId="936991553" sldId="261"/>
            <ac:picMk id="8" creationId="{918CCA7A-8DE4-19E4-C869-58ECAEDF0DCC}"/>
          </ac:picMkLst>
        </pc:picChg>
        <pc:picChg chg="add mod">
          <ac:chgData name="Fuchs, Rebecca" userId="7eab49da-c788-42b0-a82c-581c2af10581" providerId="ADAL" clId="{DA9E101D-8C5B-4914-8A70-3BF8730546AD}" dt="2025-06-13T17:59:05.467" v="811" actId="1076"/>
          <ac:picMkLst>
            <pc:docMk/>
            <pc:sldMk cId="936991553" sldId="261"/>
            <ac:picMk id="10" creationId="{E41FF0A8-5C35-74A9-CC51-94B7AFDC9560}"/>
          </ac:picMkLst>
        </pc:picChg>
        <pc:picChg chg="add mod">
          <ac:chgData name="Fuchs, Rebecca" userId="7eab49da-c788-42b0-a82c-581c2af10581" providerId="ADAL" clId="{DA9E101D-8C5B-4914-8A70-3BF8730546AD}" dt="2025-06-13T17:58:45.309" v="806" actId="1076"/>
          <ac:picMkLst>
            <pc:docMk/>
            <pc:sldMk cId="936991553" sldId="261"/>
            <ac:picMk id="14" creationId="{67B8F696-45C7-6177-B1EA-BC375EF48572}"/>
          </ac:picMkLst>
        </pc:picChg>
        <pc:picChg chg="add mod">
          <ac:chgData name="Fuchs, Rebecca" userId="7eab49da-c788-42b0-a82c-581c2af10581" providerId="ADAL" clId="{DA9E101D-8C5B-4914-8A70-3BF8730546AD}" dt="2025-06-13T17:58:46.172" v="807" actId="1076"/>
          <ac:picMkLst>
            <pc:docMk/>
            <pc:sldMk cId="936991553" sldId="261"/>
            <ac:picMk id="16" creationId="{AAB47489-011C-28FF-F9A0-2DB5767AF3D2}"/>
          </ac:picMkLst>
        </pc:picChg>
        <pc:picChg chg="add mod">
          <ac:chgData name="Fuchs, Rebecca" userId="7eab49da-c788-42b0-a82c-581c2af10581" providerId="ADAL" clId="{DA9E101D-8C5B-4914-8A70-3BF8730546AD}" dt="2025-06-13T17:59:06.542" v="812" actId="1076"/>
          <ac:picMkLst>
            <pc:docMk/>
            <pc:sldMk cId="936991553" sldId="261"/>
            <ac:picMk id="18" creationId="{65D628A8-DEAA-AC19-E76A-185D607493C2}"/>
          </ac:picMkLst>
        </pc:picChg>
      </pc:sldChg>
      <pc:sldChg chg="new del">
        <pc:chgData name="Fuchs, Rebecca" userId="7eab49da-c788-42b0-a82c-581c2af10581" providerId="ADAL" clId="{DA9E101D-8C5B-4914-8A70-3BF8730546AD}" dt="2025-06-13T17:59:25.219" v="815" actId="47"/>
        <pc:sldMkLst>
          <pc:docMk/>
          <pc:sldMk cId="1788034631" sldId="262"/>
        </pc:sldMkLst>
      </pc:sldChg>
      <pc:sldChg chg="addSp delSp modSp new mod">
        <pc:chgData name="Fuchs, Rebecca" userId="7eab49da-c788-42b0-a82c-581c2af10581" providerId="ADAL" clId="{DA9E101D-8C5B-4914-8A70-3BF8730546AD}" dt="2025-06-13T18:41:29.419" v="926" actId="1076"/>
        <pc:sldMkLst>
          <pc:docMk/>
          <pc:sldMk cId="1980520402" sldId="262"/>
        </pc:sldMkLst>
        <pc:spChg chg="add mod">
          <ac:chgData name="Fuchs, Rebecca" userId="7eab49da-c788-42b0-a82c-581c2af10581" providerId="ADAL" clId="{DA9E101D-8C5B-4914-8A70-3BF8730546AD}" dt="2025-06-13T18:40:22.988" v="906" actId="1076"/>
          <ac:spMkLst>
            <pc:docMk/>
            <pc:sldMk cId="1980520402" sldId="262"/>
            <ac:spMk id="5" creationId="{E8815A3F-2F85-0B63-050A-9AF0135942F2}"/>
          </ac:spMkLst>
        </pc:spChg>
        <pc:picChg chg="add mod">
          <ac:chgData name="Fuchs, Rebecca" userId="7eab49da-c788-42b0-a82c-581c2af10581" providerId="ADAL" clId="{DA9E101D-8C5B-4914-8A70-3BF8730546AD}" dt="2025-06-13T18:41:29.419" v="926" actId="1076"/>
          <ac:picMkLst>
            <pc:docMk/>
            <pc:sldMk cId="1980520402" sldId="262"/>
            <ac:picMk id="7" creationId="{0368D31E-C69C-26D0-10E3-33CE4AB69448}"/>
          </ac:picMkLst>
        </pc:picChg>
        <pc:picChg chg="add mod">
          <ac:chgData name="Fuchs, Rebecca" userId="7eab49da-c788-42b0-a82c-581c2af10581" providerId="ADAL" clId="{DA9E101D-8C5B-4914-8A70-3BF8730546AD}" dt="2025-06-13T18:41:27.606" v="925" actId="1076"/>
          <ac:picMkLst>
            <pc:docMk/>
            <pc:sldMk cId="1980520402" sldId="262"/>
            <ac:picMk id="9" creationId="{C46810D9-5F65-21D2-A0DA-E7793F4BEABE}"/>
          </ac:picMkLst>
        </pc:picChg>
        <pc:picChg chg="add mod">
          <ac:chgData name="Fuchs, Rebecca" userId="7eab49da-c788-42b0-a82c-581c2af10581" providerId="ADAL" clId="{DA9E101D-8C5B-4914-8A70-3BF8730546AD}" dt="2025-06-13T18:40:42.439" v="913" actId="1076"/>
          <ac:picMkLst>
            <pc:docMk/>
            <pc:sldMk cId="1980520402" sldId="262"/>
            <ac:picMk id="11" creationId="{F27B8C48-9887-E8A8-84F5-7D5788D44B14}"/>
          </ac:picMkLst>
        </pc:picChg>
        <pc:picChg chg="add mod">
          <ac:chgData name="Fuchs, Rebecca" userId="7eab49da-c788-42b0-a82c-581c2af10581" providerId="ADAL" clId="{DA9E101D-8C5B-4914-8A70-3BF8730546AD}" dt="2025-06-13T18:41:23.786" v="924" actId="1076"/>
          <ac:picMkLst>
            <pc:docMk/>
            <pc:sldMk cId="1980520402" sldId="262"/>
            <ac:picMk id="13" creationId="{56889E16-C142-3C14-8A4F-AB1DC5F9E777}"/>
          </ac:picMkLst>
        </pc:picChg>
        <pc:picChg chg="add mod">
          <ac:chgData name="Fuchs, Rebecca" userId="7eab49da-c788-42b0-a82c-581c2af10581" providerId="ADAL" clId="{DA9E101D-8C5B-4914-8A70-3BF8730546AD}" dt="2025-06-13T18:41:21.513" v="923" actId="1076"/>
          <ac:picMkLst>
            <pc:docMk/>
            <pc:sldMk cId="1980520402" sldId="262"/>
            <ac:picMk id="15" creationId="{3EF085BD-2F01-B88E-FADA-E0DBF7C06096}"/>
          </ac:picMkLst>
        </pc:picChg>
        <pc:picChg chg="add mod">
          <ac:chgData name="Fuchs, Rebecca" userId="7eab49da-c788-42b0-a82c-581c2af10581" providerId="ADAL" clId="{DA9E101D-8C5B-4914-8A70-3BF8730546AD}" dt="2025-06-13T18:41:20.269" v="922" actId="1076"/>
          <ac:picMkLst>
            <pc:docMk/>
            <pc:sldMk cId="1980520402" sldId="262"/>
            <ac:picMk id="17" creationId="{4A61F24E-9417-0331-7F87-0C4B62F9DDDB}"/>
          </ac:picMkLst>
        </pc:picChg>
      </pc:sldChg>
      <pc:sldChg chg="delSp modSp new mod ord">
        <pc:chgData name="Fuchs, Rebecca" userId="7eab49da-c788-42b0-a82c-581c2af10581" providerId="ADAL" clId="{DA9E101D-8C5B-4914-8A70-3BF8730546AD}" dt="2025-06-25T21:18:32.523" v="1327" actId="27636"/>
        <pc:sldMkLst>
          <pc:docMk/>
          <pc:sldMk cId="3569056736" sldId="263"/>
        </pc:sldMkLst>
        <pc:spChg chg="mod">
          <ac:chgData name="Fuchs, Rebecca" userId="7eab49da-c788-42b0-a82c-581c2af10581" providerId="ADAL" clId="{DA9E101D-8C5B-4914-8A70-3BF8730546AD}" dt="2025-06-25T21:18:32.523" v="1327" actId="27636"/>
          <ac:spMkLst>
            <pc:docMk/>
            <pc:sldMk cId="3569056736" sldId="263"/>
            <ac:spMk id="2" creationId="{63516ED5-CEBE-2055-5671-B0625C76F898}"/>
          </ac:spMkLst>
        </pc:spChg>
      </pc:sldChg>
      <pc:sldChg chg="delSp modSp new mod">
        <pc:chgData name="Fuchs, Rebecca" userId="7eab49da-c788-42b0-a82c-581c2af10581" providerId="ADAL" clId="{DA9E101D-8C5B-4914-8A70-3BF8730546AD}" dt="2025-06-18T19:40:17.495" v="1089" actId="20577"/>
        <pc:sldMkLst>
          <pc:docMk/>
          <pc:sldMk cId="631435943" sldId="264"/>
        </pc:sldMkLst>
        <pc:spChg chg="mod">
          <ac:chgData name="Fuchs, Rebecca" userId="7eab49da-c788-42b0-a82c-581c2af10581" providerId="ADAL" clId="{DA9E101D-8C5B-4914-8A70-3BF8730546AD}" dt="2025-06-18T19:40:17.495" v="1089" actId="20577"/>
          <ac:spMkLst>
            <pc:docMk/>
            <pc:sldMk cId="631435943" sldId="264"/>
            <ac:spMk id="2" creationId="{971C45E3-916A-2E80-86D0-08E0ABED7A1C}"/>
          </ac:spMkLst>
        </pc:spChg>
      </pc:sldChg>
      <pc:sldChg chg="addSp delSp modSp new mod">
        <pc:chgData name="Fuchs, Rebecca" userId="7eab49da-c788-42b0-a82c-581c2af10581" providerId="ADAL" clId="{DA9E101D-8C5B-4914-8A70-3BF8730546AD}" dt="2025-06-18T20:01:51.629" v="1156" actId="1076"/>
        <pc:sldMkLst>
          <pc:docMk/>
          <pc:sldMk cId="1256657483" sldId="265"/>
        </pc:sldMkLst>
        <pc:picChg chg="add mod">
          <ac:chgData name="Fuchs, Rebecca" userId="7eab49da-c788-42b0-a82c-581c2af10581" providerId="ADAL" clId="{DA9E101D-8C5B-4914-8A70-3BF8730546AD}" dt="2025-06-18T20:01:41.758" v="1151" actId="962"/>
          <ac:picMkLst>
            <pc:docMk/>
            <pc:sldMk cId="1256657483" sldId="265"/>
            <ac:picMk id="20" creationId="{689E6573-B967-9F23-751D-CE6CC8EC7CA4}"/>
          </ac:picMkLst>
        </pc:picChg>
        <pc:picChg chg="add mod">
          <ac:chgData name="Fuchs, Rebecca" userId="7eab49da-c788-42b0-a82c-581c2af10581" providerId="ADAL" clId="{DA9E101D-8C5B-4914-8A70-3BF8730546AD}" dt="2025-06-18T20:01:45.943" v="1154" actId="962"/>
          <ac:picMkLst>
            <pc:docMk/>
            <pc:sldMk cId="1256657483" sldId="265"/>
            <ac:picMk id="22" creationId="{419AB796-363A-1689-4A87-4175F150C40F}"/>
          </ac:picMkLst>
        </pc:picChg>
        <pc:picChg chg="add mod">
          <ac:chgData name="Fuchs, Rebecca" userId="7eab49da-c788-42b0-a82c-581c2af10581" providerId="ADAL" clId="{DA9E101D-8C5B-4914-8A70-3BF8730546AD}" dt="2025-06-18T20:01:51.629" v="1156" actId="1076"/>
          <ac:picMkLst>
            <pc:docMk/>
            <pc:sldMk cId="1256657483" sldId="265"/>
            <ac:picMk id="24" creationId="{2201504D-4342-2A6E-9DC7-78127C08DEFF}"/>
          </ac:picMkLst>
        </pc:picChg>
      </pc:sldChg>
      <pc:sldChg chg="addSp delSp modSp new mod">
        <pc:chgData name="Fuchs, Rebecca" userId="7eab49da-c788-42b0-a82c-581c2af10581" providerId="ADAL" clId="{DA9E101D-8C5B-4914-8A70-3BF8730546AD}" dt="2025-06-18T20:02:17.751" v="1170" actId="1076"/>
        <pc:sldMkLst>
          <pc:docMk/>
          <pc:sldMk cId="808406659" sldId="266"/>
        </pc:sldMkLst>
        <pc:picChg chg="add mod">
          <ac:chgData name="Fuchs, Rebecca" userId="7eab49da-c788-42b0-a82c-581c2af10581" providerId="ADAL" clId="{DA9E101D-8C5B-4914-8A70-3BF8730546AD}" dt="2025-06-18T20:02:05.648" v="1164" actId="1076"/>
          <ac:picMkLst>
            <pc:docMk/>
            <pc:sldMk cId="808406659" sldId="266"/>
            <ac:picMk id="5" creationId="{74B79E15-AF11-8BA3-EC73-FA5D8DFC291E}"/>
          </ac:picMkLst>
        </pc:picChg>
        <pc:picChg chg="add mod">
          <ac:chgData name="Fuchs, Rebecca" userId="7eab49da-c788-42b0-a82c-581c2af10581" providerId="ADAL" clId="{DA9E101D-8C5B-4914-8A70-3BF8730546AD}" dt="2025-06-18T20:02:11.407" v="1168" actId="1076"/>
          <ac:picMkLst>
            <pc:docMk/>
            <pc:sldMk cId="808406659" sldId="266"/>
            <ac:picMk id="7" creationId="{A51A69DB-0D64-C4E8-4358-964CF78EC75F}"/>
          </ac:picMkLst>
        </pc:picChg>
        <pc:picChg chg="add mod">
          <ac:chgData name="Fuchs, Rebecca" userId="7eab49da-c788-42b0-a82c-581c2af10581" providerId="ADAL" clId="{DA9E101D-8C5B-4914-8A70-3BF8730546AD}" dt="2025-06-18T20:02:17.751" v="1170" actId="1076"/>
          <ac:picMkLst>
            <pc:docMk/>
            <pc:sldMk cId="808406659" sldId="266"/>
            <ac:picMk id="9" creationId="{4B5883FA-1A5A-7962-411F-B80136835DD3}"/>
          </ac:picMkLst>
        </pc:picChg>
      </pc:sldChg>
      <pc:sldChg chg="addSp delSp modSp new del mod">
        <pc:chgData name="Fuchs, Rebecca" userId="7eab49da-c788-42b0-a82c-581c2af10581" providerId="ADAL" clId="{DA9E101D-8C5B-4914-8A70-3BF8730546AD}" dt="2025-06-18T20:01:55.081" v="1157" actId="47"/>
        <pc:sldMkLst>
          <pc:docMk/>
          <pc:sldMk cId="4117137328" sldId="266"/>
        </pc:sldMkLst>
      </pc:sldChg>
      <pc:sldChg chg="addSp delSp modSp new mod">
        <pc:chgData name="Fuchs, Rebecca" userId="7eab49da-c788-42b0-a82c-581c2af10581" providerId="ADAL" clId="{DA9E101D-8C5B-4914-8A70-3BF8730546AD}" dt="2025-06-18T20:02:42.783" v="1187" actId="1076"/>
        <pc:sldMkLst>
          <pc:docMk/>
          <pc:sldMk cId="3123116277" sldId="267"/>
        </pc:sldMkLst>
        <pc:picChg chg="add mod">
          <ac:chgData name="Fuchs, Rebecca" userId="7eab49da-c788-42b0-a82c-581c2af10581" providerId="ADAL" clId="{DA9E101D-8C5B-4914-8A70-3BF8730546AD}" dt="2025-06-18T20:02:30.222" v="1177" actId="1076"/>
          <ac:picMkLst>
            <pc:docMk/>
            <pc:sldMk cId="3123116277" sldId="267"/>
            <ac:picMk id="5" creationId="{D1BA9B78-23D5-4A7A-6C06-AB8C0DCB371C}"/>
          </ac:picMkLst>
        </pc:picChg>
        <pc:picChg chg="add mod">
          <ac:chgData name="Fuchs, Rebecca" userId="7eab49da-c788-42b0-a82c-581c2af10581" providerId="ADAL" clId="{DA9E101D-8C5B-4914-8A70-3BF8730546AD}" dt="2025-06-18T20:02:41.388" v="1186" actId="1076"/>
          <ac:picMkLst>
            <pc:docMk/>
            <pc:sldMk cId="3123116277" sldId="267"/>
            <ac:picMk id="7" creationId="{4E5031B7-BD39-6271-41F4-69AFCCC31B4F}"/>
          </ac:picMkLst>
        </pc:picChg>
        <pc:picChg chg="add mod">
          <ac:chgData name="Fuchs, Rebecca" userId="7eab49da-c788-42b0-a82c-581c2af10581" providerId="ADAL" clId="{DA9E101D-8C5B-4914-8A70-3BF8730546AD}" dt="2025-06-18T20:02:42.783" v="1187" actId="1076"/>
          <ac:picMkLst>
            <pc:docMk/>
            <pc:sldMk cId="3123116277" sldId="267"/>
            <ac:picMk id="9" creationId="{D829834F-3944-DA43-7C4C-9E562A0A3128}"/>
          </ac:picMkLst>
        </pc:picChg>
      </pc:sldChg>
      <pc:sldChg chg="delSp modSp new mod">
        <pc:chgData name="Fuchs, Rebecca" userId="7eab49da-c788-42b0-a82c-581c2af10581" providerId="ADAL" clId="{DA9E101D-8C5B-4914-8A70-3BF8730546AD}" dt="2025-06-18T20:08:22.828" v="1230" actId="14100"/>
        <pc:sldMkLst>
          <pc:docMk/>
          <pc:sldMk cId="1428203541" sldId="268"/>
        </pc:sldMkLst>
        <pc:spChg chg="mod">
          <ac:chgData name="Fuchs, Rebecca" userId="7eab49da-c788-42b0-a82c-581c2af10581" providerId="ADAL" clId="{DA9E101D-8C5B-4914-8A70-3BF8730546AD}" dt="2025-06-18T20:08:22.828" v="1230" actId="14100"/>
          <ac:spMkLst>
            <pc:docMk/>
            <pc:sldMk cId="1428203541" sldId="268"/>
            <ac:spMk id="2" creationId="{FEB9FC33-FF83-EF6D-900E-2FE6E7848145}"/>
          </ac:spMkLst>
        </pc:spChg>
      </pc:sldChg>
      <pc:sldChg chg="addSp delSp modSp new mod">
        <pc:chgData name="Fuchs, Rebecca" userId="7eab49da-c788-42b0-a82c-581c2af10581" providerId="ADAL" clId="{DA9E101D-8C5B-4914-8A70-3BF8730546AD}" dt="2025-06-18T20:11:35.524" v="1246" actId="1076"/>
        <pc:sldMkLst>
          <pc:docMk/>
          <pc:sldMk cId="2182757590" sldId="269"/>
        </pc:sldMkLst>
        <pc:picChg chg="add mod">
          <ac:chgData name="Fuchs, Rebecca" userId="7eab49da-c788-42b0-a82c-581c2af10581" providerId="ADAL" clId="{DA9E101D-8C5B-4914-8A70-3BF8730546AD}" dt="2025-06-18T20:11:28.365" v="1239" actId="1076"/>
          <ac:picMkLst>
            <pc:docMk/>
            <pc:sldMk cId="2182757590" sldId="269"/>
            <ac:picMk id="5" creationId="{CE15248D-388E-DEF8-84BC-A48E067F1DFE}"/>
          </ac:picMkLst>
        </pc:picChg>
        <pc:picChg chg="add mod">
          <ac:chgData name="Fuchs, Rebecca" userId="7eab49da-c788-42b0-a82c-581c2af10581" providerId="ADAL" clId="{DA9E101D-8C5B-4914-8A70-3BF8730546AD}" dt="2025-06-18T20:11:31.324" v="1242" actId="962"/>
          <ac:picMkLst>
            <pc:docMk/>
            <pc:sldMk cId="2182757590" sldId="269"/>
            <ac:picMk id="7" creationId="{BBB2F65D-C903-0300-8B6D-8E812B46E7D3}"/>
          </ac:picMkLst>
        </pc:picChg>
        <pc:picChg chg="add mod">
          <ac:chgData name="Fuchs, Rebecca" userId="7eab49da-c788-42b0-a82c-581c2af10581" providerId="ADAL" clId="{DA9E101D-8C5B-4914-8A70-3BF8730546AD}" dt="2025-06-18T20:11:35.524" v="1246" actId="1076"/>
          <ac:picMkLst>
            <pc:docMk/>
            <pc:sldMk cId="2182757590" sldId="269"/>
            <ac:picMk id="9" creationId="{76EA97E4-DE30-1E96-13A0-B4DACAEA7C92}"/>
          </ac:picMkLst>
        </pc:picChg>
      </pc:sldChg>
      <pc:sldChg chg="addSp modSp add mod">
        <pc:chgData name="Fuchs, Rebecca" userId="7eab49da-c788-42b0-a82c-581c2af10581" providerId="ADAL" clId="{DA9E101D-8C5B-4914-8A70-3BF8730546AD}" dt="2025-06-18T20:11:47.463" v="1257" actId="1076"/>
        <pc:sldMkLst>
          <pc:docMk/>
          <pc:sldMk cId="4123142714" sldId="270"/>
        </pc:sldMkLst>
        <pc:picChg chg="add mod">
          <ac:chgData name="Fuchs, Rebecca" userId="7eab49da-c788-42b0-a82c-581c2af10581" providerId="ADAL" clId="{DA9E101D-8C5B-4914-8A70-3BF8730546AD}" dt="2025-06-18T20:11:40.020" v="1250" actId="1076"/>
          <ac:picMkLst>
            <pc:docMk/>
            <pc:sldMk cId="4123142714" sldId="270"/>
            <ac:picMk id="3" creationId="{2BC033AA-1B3E-3AD8-2F68-6DE5232579A9}"/>
          </ac:picMkLst>
        </pc:picChg>
        <pc:picChg chg="add mod">
          <ac:chgData name="Fuchs, Rebecca" userId="7eab49da-c788-42b0-a82c-581c2af10581" providerId="ADAL" clId="{DA9E101D-8C5B-4914-8A70-3BF8730546AD}" dt="2025-06-18T20:11:42.961" v="1253" actId="962"/>
          <ac:picMkLst>
            <pc:docMk/>
            <pc:sldMk cId="4123142714" sldId="270"/>
            <ac:picMk id="5" creationId="{C2B07216-91AA-8DA0-39A4-488E76390FBB}"/>
          </ac:picMkLst>
        </pc:picChg>
        <pc:picChg chg="add mod">
          <ac:chgData name="Fuchs, Rebecca" userId="7eab49da-c788-42b0-a82c-581c2af10581" providerId="ADAL" clId="{DA9E101D-8C5B-4914-8A70-3BF8730546AD}" dt="2025-06-18T20:11:47.463" v="1257" actId="1076"/>
          <ac:picMkLst>
            <pc:docMk/>
            <pc:sldMk cId="4123142714" sldId="270"/>
            <ac:picMk id="7" creationId="{1CF972CC-50CD-1EF8-6A11-6094E7F4610F}"/>
          </ac:picMkLst>
        </pc:picChg>
      </pc:sldChg>
      <pc:sldChg chg="addSp modSp add mod">
        <pc:chgData name="Fuchs, Rebecca" userId="7eab49da-c788-42b0-a82c-581c2af10581" providerId="ADAL" clId="{DA9E101D-8C5B-4914-8A70-3BF8730546AD}" dt="2025-06-18T20:12:00.956" v="1268" actId="1076"/>
        <pc:sldMkLst>
          <pc:docMk/>
          <pc:sldMk cId="2247824266" sldId="271"/>
        </pc:sldMkLst>
        <pc:picChg chg="add mod">
          <ac:chgData name="Fuchs, Rebecca" userId="7eab49da-c788-42b0-a82c-581c2af10581" providerId="ADAL" clId="{DA9E101D-8C5B-4914-8A70-3BF8730546AD}" dt="2025-06-18T20:11:54.022" v="1261" actId="1076"/>
          <ac:picMkLst>
            <pc:docMk/>
            <pc:sldMk cId="2247824266" sldId="271"/>
            <ac:picMk id="3" creationId="{086A9156-9BEA-7976-AE3C-68D29F9528E3}"/>
          </ac:picMkLst>
        </pc:picChg>
        <pc:picChg chg="add mod">
          <ac:chgData name="Fuchs, Rebecca" userId="7eab49da-c788-42b0-a82c-581c2af10581" providerId="ADAL" clId="{DA9E101D-8C5B-4914-8A70-3BF8730546AD}" dt="2025-06-18T20:11:56.550" v="1264" actId="962"/>
          <ac:picMkLst>
            <pc:docMk/>
            <pc:sldMk cId="2247824266" sldId="271"/>
            <ac:picMk id="5" creationId="{7AC0BCC4-5014-9D17-4AD8-F3987EB2B22C}"/>
          </ac:picMkLst>
        </pc:picChg>
        <pc:picChg chg="add mod">
          <ac:chgData name="Fuchs, Rebecca" userId="7eab49da-c788-42b0-a82c-581c2af10581" providerId="ADAL" clId="{DA9E101D-8C5B-4914-8A70-3BF8730546AD}" dt="2025-06-18T20:12:00.956" v="1268" actId="1076"/>
          <ac:picMkLst>
            <pc:docMk/>
            <pc:sldMk cId="2247824266" sldId="271"/>
            <ac:picMk id="7" creationId="{3AA380D9-C655-AB57-0FBF-1431D2A749F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8C278-15C9-80F1-9422-1B1D5DE2B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36E48-72A1-0714-1866-3B910C9AA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145A-2CBB-82C6-0004-42E526AC8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7E37-2D3A-1FDA-23AF-9479CA2E0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364E9-37BA-8D80-8AD4-0F7FB902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2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FA416-55C8-283B-4334-41504D79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9BD1A-8968-3F19-3B32-3D757DE85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4703-9410-8937-D791-0A68B583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4B3D-68CE-1836-6703-B05B8D2A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F638-6EA1-AB16-D415-C8F7C2AA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4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84C77B-E427-F528-8858-EE355F16F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99DDA-DB2D-48F9-674C-D652A48A5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D8ED-60BF-FDF6-BCEC-0E293D29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1E95A-6106-B2A5-8FE0-C0DEFC85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2F070-A5E0-5C69-EA0F-305B67082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336E-195D-30A6-6BB3-6E45A7D5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F0650-942D-5578-0F00-6536F82DB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30AE6-05C2-0284-ED7F-07F54FF3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0E8E-460F-7CC7-0451-35147E79C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7175B-1056-B3FA-09BA-9F675567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6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C57A-9237-C551-F4D9-195FC31A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832A3-C387-34FC-9A27-FA7F8CA44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E47B6-E59C-79B0-5DD6-A8D390C1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826F2-6C10-59F6-7F9D-BB151174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5AD71-0B31-64A8-7E1C-FC09AF5D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1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64A5A-08E5-9E5B-F685-75816122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5D3B-5B73-76E9-796E-2A4BBE063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2B24F-B58C-3653-8C87-6A496643C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83F09-6DB7-4340-FA18-AD998DEE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D42EB-2A4A-1C47-87EE-82B62D92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14828-6F84-B0EC-2F01-957ABC92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46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9F17-907A-AD56-43CA-E4D58B40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DF9B4-4D19-153A-C3F1-0443C69E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9D201-D975-9740-7CF1-C278CFB1E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57BCA-0A6A-CF26-8065-F88F5A178A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6AFB4-5B35-A980-B204-4E584EF487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A4DDC-95C7-BB3E-05B6-C346D286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7CE22C-C35A-E5DD-B0A3-815179EE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8C6B1C-4CB7-9232-6C91-E13E2924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6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D8939-C478-261E-6691-20F60EAF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61326C-B516-8922-6166-0050444D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532DB-2727-4EEA-F836-A4391875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A52C2-353D-FC0E-834F-3735AB36D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55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1FEAB-707A-6C85-6AAE-2B028745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93496-7DD2-D84F-DFD5-5597D173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9D5EB-0497-13A0-5207-74622347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4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2DD7-197A-281E-85A2-4E8048267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0151E-FFB2-71DD-0402-9010B69B8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CE750-BE04-7DD6-D2E1-4EA2580D4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F851-FE29-EC1F-6E17-DAA9545A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488CD-3B2C-DA1A-45FA-769469E7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DCBCD-2858-700C-EF9A-E02FFDE5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9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057C-7295-5DB9-DCF5-3EAF07331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12361-0A8E-7EF7-AADA-2FA442218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DA5AA-EF34-5B9F-463C-EB16357CD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31ED9-3635-F720-6542-BA89CCC8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A1BA4-7054-1F41-D1E7-BA5CF195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59DD-C232-0B7D-2791-4901C4EF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21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0EEE1A-4B80-BFF5-484F-8479D6FAB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1F46E-D6F0-314A-8267-70385E72C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DF3F4-D9EB-77B4-33FB-EDD3617D0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5A5019-D291-455E-82D5-E68509E8E5DA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2233D-16C9-D068-A88A-4DCA3166B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B5EB4-A306-24FD-E44E-A6B3B94A0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0962E-30DF-4BE1-B1D4-9EAE4720D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4FB8-CFBA-931B-51AF-F3390A851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Creating a weights file to blur values, given a shapefile with varying numbers of p-regions</a:t>
            </a:r>
          </a:p>
        </p:txBody>
      </p:sp>
    </p:spTree>
    <p:extLst>
      <p:ext uri="{BB962C8B-B14F-4D97-AF65-F5344CB8AC3E}">
        <p14:creationId xmlns:p14="http://schemas.microsoft.com/office/powerpoint/2010/main" val="2468072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AI-generated content may be incorrect.">
            <a:extLst>
              <a:ext uri="{FF2B5EF4-FFF2-40B4-BE49-F238E27FC236}">
                <a16:creationId xmlns:a16="http://schemas.microsoft.com/office/drawing/2014/main" id="{74B79E15-AF11-8BA3-EC73-FA5D8DFC2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1" y="152400"/>
            <a:ext cx="3931618" cy="6858000"/>
          </a:xfrm>
          <a:prstGeom prst="rect">
            <a:avLst/>
          </a:prstGeom>
        </p:spPr>
      </p:pic>
      <p:pic>
        <p:nvPicPr>
          <p:cNvPr id="7" name="Picture 6" descr="Diagram&#10;&#10;AI-generated content may be incorrect.">
            <a:extLst>
              <a:ext uri="{FF2B5EF4-FFF2-40B4-BE49-F238E27FC236}">
                <a16:creationId xmlns:a16="http://schemas.microsoft.com/office/drawing/2014/main" id="{A51A69DB-0D64-C4E8-4358-964CF78EC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105" y="0"/>
            <a:ext cx="393161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883FA-1A5A-7962-411F-B80136835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91" y="0"/>
            <a:ext cx="3931618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EF3B04-3BC8-E6C9-6375-ADE13395039C}"/>
              </a:ext>
            </a:extLst>
          </p:cNvPr>
          <p:cNvSpPr/>
          <p:nvPr/>
        </p:nvSpPr>
        <p:spPr>
          <a:xfrm>
            <a:off x="233105" y="3529584"/>
            <a:ext cx="11553511" cy="1636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0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AI-generated content may be incorrect.">
            <a:extLst>
              <a:ext uri="{FF2B5EF4-FFF2-40B4-BE49-F238E27FC236}">
                <a16:creationId xmlns:a16="http://schemas.microsoft.com/office/drawing/2014/main" id="{D1BA9B78-23D5-4A7A-6C06-AB8C0DCB3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7" y="0"/>
            <a:ext cx="3931618" cy="6858000"/>
          </a:xfrm>
          <a:prstGeom prst="rect">
            <a:avLst/>
          </a:prstGeom>
        </p:spPr>
      </p:pic>
      <p:pic>
        <p:nvPicPr>
          <p:cNvPr id="7" name="Picture 6" descr="Diagram&#10;&#10;AI-generated content may be incorrect.">
            <a:extLst>
              <a:ext uri="{FF2B5EF4-FFF2-40B4-BE49-F238E27FC236}">
                <a16:creationId xmlns:a16="http://schemas.microsoft.com/office/drawing/2014/main" id="{4E5031B7-BD39-6271-41F4-69AFCCC31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17" y="0"/>
            <a:ext cx="393161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9834F-3944-DA43-7C4C-9E562A0A3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21" y="0"/>
            <a:ext cx="3931618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D0E49D-E351-99F3-5698-304BEA98285C}"/>
              </a:ext>
            </a:extLst>
          </p:cNvPr>
          <p:cNvSpPr/>
          <p:nvPr/>
        </p:nvSpPr>
        <p:spPr>
          <a:xfrm>
            <a:off x="233105" y="3529584"/>
            <a:ext cx="11553511" cy="1636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16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BE4-8DA7-AA6C-F642-E467D3B0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output of weights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8E75C-7214-70B2-05C8-AFB8B1C72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94" y="1821317"/>
            <a:ext cx="11227129" cy="427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6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45E3-916A-2E80-86D0-08E0ABED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78" y="2680813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dirty="0"/>
              <a:t>Supplementary slides: 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A second methodology that didn’t look as good but placed here for reference</a:t>
            </a:r>
          </a:p>
        </p:txBody>
      </p:sp>
    </p:spTree>
    <p:extLst>
      <p:ext uri="{BB962C8B-B14F-4D97-AF65-F5344CB8AC3E}">
        <p14:creationId xmlns:p14="http://schemas.microsoft.com/office/powerpoint/2010/main" val="631435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DF746-682A-7ECC-5AF8-B3253FA6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0" y="3988938"/>
            <a:ext cx="3952875" cy="319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AE9AD-9761-5C3D-AB81-250E0723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" y="808938"/>
            <a:ext cx="3751378" cy="3028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65C15-F410-087A-EF46-9B9701FB1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753" y="871482"/>
            <a:ext cx="3917063" cy="2903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16D3F-335B-708D-08CF-F81EA7069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9499" y="927375"/>
            <a:ext cx="3751378" cy="3028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B0FAB-B690-57CC-B2ED-F14241807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751" y="4136576"/>
            <a:ext cx="3952875" cy="319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101EB-C83F-401B-24DE-4356ADB42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107" y="4136576"/>
            <a:ext cx="4029075" cy="3190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38E63F-0C63-2193-3E06-9AFF89E54DC8}"/>
              </a:ext>
            </a:extLst>
          </p:cNvPr>
          <p:cNvSpPr txBox="1"/>
          <p:nvPr/>
        </p:nvSpPr>
        <p:spPr>
          <a:xfrm>
            <a:off x="1234440" y="136503"/>
            <a:ext cx="1016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row: “Unadjusted weights (exp decay)” method (the chosen method used in the previous slides).   </a:t>
            </a:r>
          </a:p>
          <a:p>
            <a:r>
              <a:rPr lang="en-US" dirty="0"/>
              <a:t>Bottom row:  “Adjusted weights” method with more weight put in the regions inside each </a:t>
            </a:r>
            <a:r>
              <a:rPr lang="en-US" dirty="0" err="1"/>
              <a:t>cendiv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2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B26275-45E5-771C-5926-CA07DE38D61E}"/>
              </a:ext>
            </a:extLst>
          </p:cNvPr>
          <p:cNvSpPr txBox="1"/>
          <p:nvPr/>
        </p:nvSpPr>
        <p:spPr>
          <a:xfrm>
            <a:off x="2042693" y="39674"/>
            <a:ext cx="888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Rest of census divisions using “Adjusted weights”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5ED9B-B072-8448-F64F-B0C96FB6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070" y="3662080"/>
            <a:ext cx="404812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CCA7A-8DE4-19E4-C869-58ECAEDF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371" y="570103"/>
            <a:ext cx="3636508" cy="2873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FF0A8-5C35-74A9-CC51-94B7AFDC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195" y="3627451"/>
            <a:ext cx="3952875" cy="3190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B8F696-45C7-6177-B1EA-BC375EF48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562" y="472673"/>
            <a:ext cx="3952875" cy="3190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B47489-011C-28FF-F9A0-2DB5767AF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" y="471206"/>
            <a:ext cx="3952875" cy="3190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D628A8-DEAA-AC19-E76A-185D60749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6" y="3667125"/>
            <a:ext cx="40195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815A3F-2F85-0B63-050A-9AF0135942F2}"/>
              </a:ext>
            </a:extLst>
          </p:cNvPr>
          <p:cNvSpPr txBox="1"/>
          <p:nvPr/>
        </p:nvSpPr>
        <p:spPr>
          <a:xfrm>
            <a:off x="785681" y="136503"/>
            <a:ext cx="1062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Coarser input file: Top row: “Unadjusted weights” method.   Bottom row:  “Adjusted weights”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8D31E-C69C-26D0-10E3-33CE4AB6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130" y="574800"/>
            <a:ext cx="3952875" cy="318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810D9-5F65-21D2-A0DA-E7793F4B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119" y="607848"/>
            <a:ext cx="3952875" cy="3181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7B8C48-9887-E8A8-84F5-7D5788D4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640896"/>
            <a:ext cx="4305300" cy="3181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89E16-C142-3C14-8A4F-AB1DC5F9E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553" y="3756150"/>
            <a:ext cx="4029075" cy="3181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F085BD-2F01-B88E-FADA-E0DBF7C06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539" y="3613666"/>
            <a:ext cx="3952875" cy="3181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61F24E-9417-0331-7F87-0C4B62F9D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343" y="3540147"/>
            <a:ext cx="39528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2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242D7-7376-162C-D294-AD391BCC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7AA43-433C-D685-2312-E33305838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48816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Example input shapefiles of regions:</a:t>
            </a:r>
          </a:p>
          <a:p>
            <a:pPr lvl="1"/>
            <a:r>
              <a:rPr lang="en-US" sz="2000" dirty="0"/>
              <a:t>'inputs/shapefiles/US_COUNTY_2022/US_COUNTY_2022.shp’</a:t>
            </a:r>
          </a:p>
          <a:p>
            <a:pPr lvl="1"/>
            <a:r>
              <a:rPr lang="en-US" sz="2000" dirty="0"/>
              <a:t>'inputs/shapefiles/US_PCA/</a:t>
            </a:r>
            <a:r>
              <a:rPr lang="en-US" sz="2000" dirty="0" err="1"/>
              <a:t>US_PCA.shp</a:t>
            </a:r>
            <a:r>
              <a:rPr lang="en-US" sz="2000" dirty="0"/>
              <a:t>’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Method:  </a:t>
            </a:r>
          </a:p>
          <a:p>
            <a:r>
              <a:rPr lang="en-US" sz="2000" dirty="0"/>
              <a:t>Uses the distance from each centroid to each census boundary and a simple exponential       decay of weights as distance from centroid to census boundary increases</a:t>
            </a:r>
          </a:p>
          <a:p>
            <a:pPr marL="457200" lvl="1" indent="0">
              <a:buNone/>
            </a:pPr>
            <a:r>
              <a:rPr lang="en-US" sz="2000" i="1" dirty="0"/>
              <a:t>-  In supplementary slides:</a:t>
            </a:r>
          </a:p>
          <a:p>
            <a:pPr lvl="2"/>
            <a:r>
              <a:rPr lang="en-US" i="1" dirty="0"/>
              <a:t>Additional (unused) “Adjusted weights” </a:t>
            </a:r>
            <a:r>
              <a:rPr lang="en-US" dirty="0"/>
              <a:t>method:  same decay method, but added a weight to the regions inside the census division.  Correspondingly adjusted other weights for each respective p-region.</a:t>
            </a:r>
          </a:p>
          <a:p>
            <a:pPr lvl="2"/>
            <a:r>
              <a:rPr lang="en-US"/>
              <a:t>See ‘Supplement_other_method_weighting.xlsx’ </a:t>
            </a:r>
            <a:r>
              <a:rPr lang="en-US" dirty="0"/>
              <a:t>for more details</a:t>
            </a:r>
          </a:p>
        </p:txBody>
      </p:sp>
    </p:spTree>
    <p:extLst>
      <p:ext uri="{BB962C8B-B14F-4D97-AF65-F5344CB8AC3E}">
        <p14:creationId xmlns:p14="http://schemas.microsoft.com/office/powerpoint/2010/main" val="233880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6ED5-CEBE-2055-5671-B0625C76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6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Testing different decay lengths using the ‘unadjusted’ weights method </a:t>
            </a:r>
            <a:br>
              <a:rPr lang="en-US" sz="3200" dirty="0"/>
            </a:br>
            <a:r>
              <a:rPr lang="en-US" sz="3200" dirty="0"/>
              <a:t>(we decided on the 150 km decay length)</a:t>
            </a:r>
          </a:p>
        </p:txBody>
      </p:sp>
    </p:spTree>
    <p:extLst>
      <p:ext uri="{BB962C8B-B14F-4D97-AF65-F5344CB8AC3E}">
        <p14:creationId xmlns:p14="http://schemas.microsoft.com/office/powerpoint/2010/main" val="356905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FC33-FF83-EF6D-900E-2FE6E784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103437"/>
            <a:ext cx="6943344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County-level resolution input shapefile</a:t>
            </a:r>
          </a:p>
        </p:txBody>
      </p:sp>
    </p:spTree>
    <p:extLst>
      <p:ext uri="{BB962C8B-B14F-4D97-AF65-F5344CB8AC3E}">
        <p14:creationId xmlns:p14="http://schemas.microsoft.com/office/powerpoint/2010/main" val="142820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AI-generated content may be incorrect.">
            <a:extLst>
              <a:ext uri="{FF2B5EF4-FFF2-40B4-BE49-F238E27FC236}">
                <a16:creationId xmlns:a16="http://schemas.microsoft.com/office/drawing/2014/main" id="{CE15248D-388E-DEF8-84BC-A48E067F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6" y="0"/>
            <a:ext cx="3921553" cy="6858000"/>
          </a:xfrm>
          <a:prstGeom prst="rect">
            <a:avLst/>
          </a:prstGeom>
        </p:spPr>
      </p:pic>
      <p:pic>
        <p:nvPicPr>
          <p:cNvPr id="7" name="Picture 6" descr="A picture containing diagram&#10;&#10;AI-generated content may be incorrect.">
            <a:extLst>
              <a:ext uri="{FF2B5EF4-FFF2-40B4-BE49-F238E27FC236}">
                <a16:creationId xmlns:a16="http://schemas.microsoft.com/office/drawing/2014/main" id="{BBB2F65D-C903-0300-8B6D-8E812B46E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23" y="0"/>
            <a:ext cx="3921553" cy="6858000"/>
          </a:xfrm>
          <a:prstGeom prst="rect">
            <a:avLst/>
          </a:prstGeom>
        </p:spPr>
      </p:pic>
      <p:pic>
        <p:nvPicPr>
          <p:cNvPr id="9" name="Picture 8" descr="Map&#10;&#10;AI-generated content may be incorrect.">
            <a:extLst>
              <a:ext uri="{FF2B5EF4-FFF2-40B4-BE49-F238E27FC236}">
                <a16:creationId xmlns:a16="http://schemas.microsoft.com/office/drawing/2014/main" id="{76EA97E4-DE30-1E96-13A0-B4DACAEA7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81" y="0"/>
            <a:ext cx="3921553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8AB34D-F0CB-A45A-18C3-6C529C590718}"/>
              </a:ext>
            </a:extLst>
          </p:cNvPr>
          <p:cNvSpPr/>
          <p:nvPr/>
        </p:nvSpPr>
        <p:spPr>
          <a:xfrm>
            <a:off x="233105" y="3529584"/>
            <a:ext cx="11553511" cy="1636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90FC-566C-4278-BCF5-6E843EA6C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AI-generated content may be incorrect.">
            <a:extLst>
              <a:ext uri="{FF2B5EF4-FFF2-40B4-BE49-F238E27FC236}">
                <a16:creationId xmlns:a16="http://schemas.microsoft.com/office/drawing/2014/main" id="{2BC033AA-1B3E-3AD8-2F68-6DE523257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5" y="0"/>
            <a:ext cx="3921553" cy="6858000"/>
          </a:xfrm>
          <a:prstGeom prst="rect">
            <a:avLst/>
          </a:prstGeom>
        </p:spPr>
      </p:pic>
      <p:pic>
        <p:nvPicPr>
          <p:cNvPr id="5" name="Picture 4" descr="A picture containing diagram&#10;&#10;AI-generated content may be incorrect.">
            <a:extLst>
              <a:ext uri="{FF2B5EF4-FFF2-40B4-BE49-F238E27FC236}">
                <a16:creationId xmlns:a16="http://schemas.microsoft.com/office/drawing/2014/main" id="{C2B07216-91AA-8DA0-39A4-488E76390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23" y="0"/>
            <a:ext cx="3921553" cy="6858000"/>
          </a:xfrm>
          <a:prstGeom prst="rect">
            <a:avLst/>
          </a:prstGeom>
        </p:spPr>
      </p:pic>
      <p:pic>
        <p:nvPicPr>
          <p:cNvPr id="7" name="Picture 6" descr="Diagram&#10;&#10;AI-generated content may be incorrect.">
            <a:extLst>
              <a:ext uri="{FF2B5EF4-FFF2-40B4-BE49-F238E27FC236}">
                <a16:creationId xmlns:a16="http://schemas.microsoft.com/office/drawing/2014/main" id="{1CF972CC-50CD-1EF8-6A11-6094E7F46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447" y="0"/>
            <a:ext cx="3921553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E92E45-B995-52B9-9658-E7204CFDDF20}"/>
              </a:ext>
            </a:extLst>
          </p:cNvPr>
          <p:cNvSpPr/>
          <p:nvPr/>
        </p:nvSpPr>
        <p:spPr>
          <a:xfrm>
            <a:off x="233105" y="3529584"/>
            <a:ext cx="11553511" cy="1636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4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C2B0-73E8-7D68-AB48-0BF7BA43A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p&#10;&#10;AI-generated content may be incorrect.">
            <a:extLst>
              <a:ext uri="{FF2B5EF4-FFF2-40B4-BE49-F238E27FC236}">
                <a16:creationId xmlns:a16="http://schemas.microsoft.com/office/drawing/2014/main" id="{086A9156-9BEA-7976-AE3C-68D29F952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9" y="0"/>
            <a:ext cx="3921553" cy="6858000"/>
          </a:xfrm>
          <a:prstGeom prst="rect">
            <a:avLst/>
          </a:prstGeom>
        </p:spPr>
      </p:pic>
      <p:pic>
        <p:nvPicPr>
          <p:cNvPr id="5" name="Picture 4" descr="Diagram&#10;&#10;AI-generated content may be incorrect.">
            <a:extLst>
              <a:ext uri="{FF2B5EF4-FFF2-40B4-BE49-F238E27FC236}">
                <a16:creationId xmlns:a16="http://schemas.microsoft.com/office/drawing/2014/main" id="{7AC0BCC4-5014-9D17-4AD8-F3987EB2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23" y="0"/>
            <a:ext cx="3921553" cy="6858000"/>
          </a:xfrm>
          <a:prstGeom prst="rect">
            <a:avLst/>
          </a:prstGeom>
        </p:spPr>
      </p:pic>
      <p:pic>
        <p:nvPicPr>
          <p:cNvPr id="7" name="Picture 6" descr="Diagram&#10;&#10;AI-generated content may be incorrect.">
            <a:extLst>
              <a:ext uri="{FF2B5EF4-FFF2-40B4-BE49-F238E27FC236}">
                <a16:creationId xmlns:a16="http://schemas.microsoft.com/office/drawing/2014/main" id="{3AA380D9-C655-AB57-0FBF-1431D2A74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66" y="87086"/>
            <a:ext cx="3921553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E3E560-D71B-7A98-CE54-436812BEBA73}"/>
              </a:ext>
            </a:extLst>
          </p:cNvPr>
          <p:cNvSpPr/>
          <p:nvPr/>
        </p:nvSpPr>
        <p:spPr>
          <a:xfrm>
            <a:off x="233105" y="3529584"/>
            <a:ext cx="11553511" cy="1636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8D3AFD-C686-462E-E472-727B8D486A80}"/>
              </a:ext>
            </a:extLst>
          </p:cNvPr>
          <p:cNvSpPr txBox="1">
            <a:spLocks/>
          </p:cNvSpPr>
          <p:nvPr/>
        </p:nvSpPr>
        <p:spPr>
          <a:xfrm>
            <a:off x="1655064" y="2240597"/>
            <a:ext cx="97475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Coarser resolution (p-region level) as input shapefile</a:t>
            </a:r>
          </a:p>
        </p:txBody>
      </p:sp>
    </p:spTree>
    <p:extLst>
      <p:ext uri="{BB962C8B-B14F-4D97-AF65-F5344CB8AC3E}">
        <p14:creationId xmlns:p14="http://schemas.microsoft.com/office/powerpoint/2010/main" val="733340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Map&#10;&#10;AI-generated content may be incorrect.">
            <a:extLst>
              <a:ext uri="{FF2B5EF4-FFF2-40B4-BE49-F238E27FC236}">
                <a16:creationId xmlns:a16="http://schemas.microsoft.com/office/drawing/2014/main" id="{689E6573-B967-9F23-751D-CE6CC8EC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5" y="0"/>
            <a:ext cx="3931618" cy="6858000"/>
          </a:xfrm>
          <a:prstGeom prst="rect">
            <a:avLst/>
          </a:prstGeom>
        </p:spPr>
      </p:pic>
      <p:pic>
        <p:nvPicPr>
          <p:cNvPr id="22" name="Picture 21" descr="Chart, radar chart&#10;&#10;AI-generated content may be incorrect.">
            <a:extLst>
              <a:ext uri="{FF2B5EF4-FFF2-40B4-BE49-F238E27FC236}">
                <a16:creationId xmlns:a16="http://schemas.microsoft.com/office/drawing/2014/main" id="{419AB796-363A-1689-4A87-4175F150C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91" y="0"/>
            <a:ext cx="3931618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201504D-4342-2A6E-9DC7-78127C08D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82" y="0"/>
            <a:ext cx="3931618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EB653B-9CAC-6154-CDA1-4A72B580678C}"/>
              </a:ext>
            </a:extLst>
          </p:cNvPr>
          <p:cNvSpPr/>
          <p:nvPr/>
        </p:nvSpPr>
        <p:spPr>
          <a:xfrm>
            <a:off x="233105" y="3529584"/>
            <a:ext cx="11553511" cy="163677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5965d95-ecc0-4720-b759-1f33c42ed7da}" enabled="1" method="Standard" siteId="{a0f29d7e-28cd-4f54-8442-7885aee7c080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265</Words>
  <Application>Microsoft Office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Creating a weights file to blur values, given a shapefile with varying numbers of p-regions</vt:lpstr>
      <vt:lpstr>Methods</vt:lpstr>
      <vt:lpstr>Testing different decay lengths using the ‘unadjusted’ weights method  (we decided on the 150 km decay length)</vt:lpstr>
      <vt:lpstr>County-level resolution input shapefile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output of weights</vt:lpstr>
      <vt:lpstr>Supplementary slides:    A second methodology that didn’t look as good but placed here for reference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Fuchs, Rebecca</dc:creator>
  <cp:lastModifiedBy>Fuchs, Rebecca</cp:lastModifiedBy>
  <cp:revision>20</cp:revision>
  <dcterms:created xsi:type="dcterms:W3CDTF">2025-06-13T17:47:31Z</dcterms:created>
  <dcterms:modified xsi:type="dcterms:W3CDTF">2025-06-30T19:17:51Z</dcterms:modified>
</cp:coreProperties>
</file>